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81" r:id="rId2"/>
    <p:sldId id="382" r:id="rId3"/>
    <p:sldId id="383" r:id="rId4"/>
    <p:sldId id="392" r:id="rId5"/>
    <p:sldId id="387" r:id="rId6"/>
    <p:sldId id="389" r:id="rId7"/>
    <p:sldId id="390" r:id="rId8"/>
    <p:sldId id="39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965" y="77"/>
      </p:cViewPr>
      <p:guideLst/>
    </p:cSldViewPr>
  </p:slideViewPr>
  <p:notesTextViewPr>
    <p:cViewPr>
      <p:scale>
        <a:sx n="1" d="1"/>
        <a:sy n="1" d="1"/>
      </p:scale>
      <p:origin x="0" y="0"/>
    </p:cViewPr>
  </p:notesTextViewPr>
  <p:notesViewPr>
    <p:cSldViewPr snapToGrid="0">
      <p:cViewPr varScale="1">
        <p:scale>
          <a:sx n="57" d="100"/>
          <a:sy n="57" d="100"/>
        </p:scale>
        <p:origin x="3259"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6545B7-B5DE-9983-4181-7E42FFBFB6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AB66510-ACEA-5AF3-A502-DD2F03BCA6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BD40BB-8E7A-4B08-96C7-DA3B0C0A6516}" type="datetimeFigureOut">
              <a:rPr lang="en-US" smtClean="0"/>
              <a:t>1/1/2025</a:t>
            </a:fld>
            <a:endParaRPr lang="en-US"/>
          </a:p>
        </p:txBody>
      </p:sp>
      <p:sp>
        <p:nvSpPr>
          <p:cNvPr id="4" name="Footer Placeholder 3">
            <a:extLst>
              <a:ext uri="{FF2B5EF4-FFF2-40B4-BE49-F238E27FC236}">
                <a16:creationId xmlns:a16="http://schemas.microsoft.com/office/drawing/2014/main" id="{2DEE03ED-4CD6-FFCD-A086-187035A8188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CA59900-4EAC-9476-0A94-34B24AE25F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04B886-6F64-4950-9D96-64F91D032A52}" type="slidenum">
              <a:rPr lang="en-US" smtClean="0"/>
              <a:t>‹#›</a:t>
            </a:fld>
            <a:endParaRPr lang="en-US"/>
          </a:p>
        </p:txBody>
      </p:sp>
    </p:spTree>
    <p:extLst>
      <p:ext uri="{BB962C8B-B14F-4D97-AF65-F5344CB8AC3E}">
        <p14:creationId xmlns:p14="http://schemas.microsoft.com/office/powerpoint/2010/main" val="587208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E1AF0-B4AD-4AA2-9949-632B0395590D}" type="datetimeFigureOut">
              <a:rPr lang="en-US" smtClean="0"/>
              <a:t>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328FE1-1CB3-461B-9CC6-3825CF600CE4}" type="slidenum">
              <a:rPr lang="en-US" smtClean="0"/>
              <a:t>‹#›</a:t>
            </a:fld>
            <a:endParaRPr lang="en-US"/>
          </a:p>
        </p:txBody>
      </p:sp>
    </p:spTree>
    <p:extLst>
      <p:ext uri="{BB962C8B-B14F-4D97-AF65-F5344CB8AC3E}">
        <p14:creationId xmlns:p14="http://schemas.microsoft.com/office/powerpoint/2010/main" val="224005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A726D-F9DF-4E0D-8628-1927EFAFB066}"/>
              </a:ext>
            </a:extLst>
          </p:cNvPr>
          <p:cNvSpPr>
            <a:spLocks noGrp="1"/>
          </p:cNvSpPr>
          <p:nvPr>
            <p:ph type="ctrTitle"/>
          </p:nvPr>
        </p:nvSpPr>
        <p:spPr>
          <a:xfrm>
            <a:off x="1524000" y="3694543"/>
            <a:ext cx="9144000" cy="870526"/>
          </a:xfrm>
          <a:prstGeom prst="rect">
            <a:avLst/>
          </a:prstGeom>
        </p:spPr>
        <p:txBody>
          <a:bodyPr anchor="b">
            <a:normAutofit/>
          </a:bodyPr>
          <a:lstStyle>
            <a:lvl1pPr algn="ctr">
              <a:defRPr sz="3600" b="1">
                <a:solidFill>
                  <a:srgbClr val="002060"/>
                </a:solidFill>
                <a:latin typeface="Aptos" panose="020B00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D43A92F8-3278-4B19-A6B1-5204E389E743}"/>
              </a:ext>
            </a:extLst>
          </p:cNvPr>
          <p:cNvSpPr>
            <a:spLocks noGrp="1"/>
          </p:cNvSpPr>
          <p:nvPr>
            <p:ph type="subTitle" idx="1"/>
          </p:nvPr>
        </p:nvSpPr>
        <p:spPr>
          <a:xfrm>
            <a:off x="1524000" y="4738108"/>
            <a:ext cx="9144000" cy="591271"/>
          </a:xfrm>
          <a:prstGeom prst="rect">
            <a:avLst/>
          </a:prstGeom>
        </p:spPr>
        <p:txBody>
          <a:bodyPr>
            <a:normAutofit/>
          </a:bodyPr>
          <a:lstStyle>
            <a:lvl1pPr marL="0" indent="0" algn="ctr">
              <a:buNone/>
              <a:defRPr sz="2700" b="1" i="1">
                <a:solidFill>
                  <a:schemeClr val="accent2"/>
                </a:solidFill>
                <a:latin typeface="Aptos" panose="020B00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a:extLst>
              <a:ext uri="{FF2B5EF4-FFF2-40B4-BE49-F238E27FC236}">
                <a16:creationId xmlns:a16="http://schemas.microsoft.com/office/drawing/2014/main" id="{48517DCD-BA79-407E-AFA0-58A20C9654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25969" y="605704"/>
            <a:ext cx="2540061" cy="2557753"/>
          </a:xfrm>
          <a:prstGeom prst="rect">
            <a:avLst/>
          </a:prstGeom>
        </p:spPr>
      </p:pic>
    </p:spTree>
    <p:extLst>
      <p:ext uri="{BB962C8B-B14F-4D97-AF65-F5344CB8AC3E}">
        <p14:creationId xmlns:p14="http://schemas.microsoft.com/office/powerpoint/2010/main" val="136762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69A7-6FE5-479A-9FFD-F125B2B71F8D}"/>
              </a:ext>
            </a:extLst>
          </p:cNvPr>
          <p:cNvSpPr>
            <a:spLocks noGrp="1"/>
          </p:cNvSpPr>
          <p:nvPr>
            <p:ph type="title"/>
          </p:nvPr>
        </p:nvSpPr>
        <p:spPr>
          <a:xfrm>
            <a:off x="838200" y="234832"/>
            <a:ext cx="10515600" cy="598703"/>
          </a:xfrm>
          <a:prstGeom prst="rect">
            <a:avLst/>
          </a:prstGeom>
        </p:spPr>
        <p:txBody>
          <a:bodyPr>
            <a:normAutofit/>
          </a:bodyPr>
          <a:lstStyle>
            <a:lvl1pPr algn="ctr">
              <a:defRPr sz="3600">
                <a:solidFill>
                  <a:schemeClr val="tx1"/>
                </a:solidFill>
                <a:latin typeface="Aptos" panose="020B00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6846168B-9888-4E7E-B886-B15160F62246}"/>
              </a:ext>
            </a:extLst>
          </p:cNvPr>
          <p:cNvSpPr>
            <a:spLocks noGrp="1"/>
          </p:cNvSpPr>
          <p:nvPr>
            <p:ph idx="1"/>
          </p:nvPr>
        </p:nvSpPr>
        <p:spPr>
          <a:xfrm>
            <a:off x="838200" y="1259840"/>
            <a:ext cx="10515600" cy="4917123"/>
          </a:xfrm>
          <a:prstGeom prst="rect">
            <a:avLst/>
          </a:prstGeom>
        </p:spPr>
        <p:txBody>
          <a:bodyPr/>
          <a:lstStyle>
            <a:lvl1pPr marL="457200" indent="-457200">
              <a:buClr>
                <a:schemeClr val="accent2"/>
              </a:buClr>
              <a:buFont typeface="Wingdings" panose="05000000000000000000" pitchFamily="2" charset="2"/>
              <a:buChar char="§"/>
              <a:defRPr sz="1800"/>
            </a:lvl1pPr>
            <a:lvl2pPr>
              <a:buClr>
                <a:srgbClr val="0070C0"/>
              </a:buClr>
              <a:defRPr sz="1600"/>
            </a:lvl2pPr>
            <a:lvl3pPr>
              <a:defRPr sz="1400"/>
            </a:lvl3pPr>
            <a:lvl4pPr>
              <a:defRPr sz="12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pic>
        <p:nvPicPr>
          <p:cNvPr id="17" name="Picture 16">
            <a:extLst>
              <a:ext uri="{FF2B5EF4-FFF2-40B4-BE49-F238E27FC236}">
                <a16:creationId xmlns:a16="http://schemas.microsoft.com/office/drawing/2014/main" id="{AE9994E6-B56B-4EBB-957A-E08B09C7B2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33" y="204127"/>
            <a:ext cx="655546" cy="660112"/>
          </a:xfrm>
          <a:prstGeom prst="rect">
            <a:avLst/>
          </a:prstGeom>
        </p:spPr>
      </p:pic>
    </p:spTree>
    <p:extLst>
      <p:ext uri="{BB962C8B-B14F-4D97-AF65-F5344CB8AC3E}">
        <p14:creationId xmlns:p14="http://schemas.microsoft.com/office/powerpoint/2010/main" val="391382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26F3AD-0D08-48E3-A9DB-13A6FDB0FBDA}"/>
              </a:ext>
            </a:extLst>
          </p:cNvPr>
          <p:cNvSpPr>
            <a:spLocks noGrp="1"/>
          </p:cNvSpPr>
          <p:nvPr>
            <p:ph sz="half" idx="1"/>
          </p:nvPr>
        </p:nvSpPr>
        <p:spPr>
          <a:xfrm>
            <a:off x="838200" y="1825625"/>
            <a:ext cx="5181600" cy="4351338"/>
          </a:xfrm>
          <a:prstGeom prst="rect">
            <a:avLst/>
          </a:prstGeom>
        </p:spPr>
        <p:txBody>
          <a:bodyPr/>
          <a:lstStyle>
            <a:lvl1pPr marL="228600" indent="-228600">
              <a:buClr>
                <a:schemeClr val="accent2"/>
              </a:buClr>
              <a:buFont typeface="Courier New" panose="02070309020205020404" pitchFamily="49" charset="0"/>
              <a:buChar char="o"/>
              <a:defRPr sz="1800"/>
            </a:lvl1pPr>
            <a:lvl2pPr marL="685800" indent="-228600">
              <a:buClr>
                <a:srgbClr val="0070C0"/>
              </a:buClr>
              <a:buFont typeface="Courier New" panose="02070309020205020404" pitchFamily="49" charset="0"/>
              <a:buChar char="o"/>
              <a:defRPr sz="1600"/>
            </a:lvl2pPr>
            <a:lvl3pPr marL="1143000" indent="-228600">
              <a:buFont typeface="Courier New" panose="02070309020205020404" pitchFamily="49" charset="0"/>
              <a:buChar char="o"/>
              <a:defRPr sz="1400"/>
            </a:lvl3pPr>
            <a:lvl4pPr marL="1600200" indent="-228600">
              <a:buFont typeface="Courier New" panose="02070309020205020404" pitchFamily="49" charset="0"/>
              <a:buChar char="o"/>
              <a:defRPr sz="12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9E46F1B4-4D5E-4BE0-80C2-0EB0904AD622}"/>
              </a:ext>
            </a:extLst>
          </p:cNvPr>
          <p:cNvSpPr>
            <a:spLocks noGrp="1"/>
          </p:cNvSpPr>
          <p:nvPr>
            <p:ph sz="half" idx="2"/>
          </p:nvPr>
        </p:nvSpPr>
        <p:spPr>
          <a:xfrm>
            <a:off x="6172200" y="1825625"/>
            <a:ext cx="5181600" cy="4351338"/>
          </a:xfrm>
          <a:prstGeom prst="rect">
            <a:avLst/>
          </a:prstGeom>
        </p:spPr>
        <p:txBody>
          <a:bodyPr/>
          <a:lstStyle>
            <a:lvl1pPr marL="228600" indent="-228600">
              <a:buClr>
                <a:schemeClr val="accent2"/>
              </a:buClr>
              <a:buFont typeface="Courier New" panose="02070309020205020404" pitchFamily="49" charset="0"/>
              <a:buChar char="o"/>
              <a:defRPr sz="1800"/>
            </a:lvl1pPr>
            <a:lvl2pPr marL="685800" indent="-228600">
              <a:buClr>
                <a:srgbClr val="0070C0"/>
              </a:buClr>
              <a:buFont typeface="Courier New" panose="02070309020205020404" pitchFamily="49" charset="0"/>
              <a:buChar char="o"/>
              <a:defRPr sz="1600"/>
            </a:lvl2pPr>
            <a:lvl3pPr marL="1143000" indent="-228600">
              <a:buFont typeface="Courier New" panose="02070309020205020404" pitchFamily="49" charset="0"/>
              <a:buChar char="o"/>
              <a:defRPr sz="1400"/>
            </a:lvl3pPr>
            <a:lvl4pPr marL="1600200" indent="-228600">
              <a:buFont typeface="Courier New" panose="02070309020205020404" pitchFamily="49" charset="0"/>
              <a:buChar char="o"/>
              <a:defRPr sz="12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pic>
        <p:nvPicPr>
          <p:cNvPr id="10" name="Picture 9">
            <a:extLst>
              <a:ext uri="{FF2B5EF4-FFF2-40B4-BE49-F238E27FC236}">
                <a16:creationId xmlns:a16="http://schemas.microsoft.com/office/drawing/2014/main" id="{1945216E-FF97-4BED-B909-5F883DB918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496" y="204127"/>
            <a:ext cx="655546" cy="660112"/>
          </a:xfrm>
          <a:prstGeom prst="rect">
            <a:avLst/>
          </a:prstGeom>
        </p:spPr>
      </p:pic>
      <p:sp>
        <p:nvSpPr>
          <p:cNvPr id="14" name="Title 1">
            <a:extLst>
              <a:ext uri="{FF2B5EF4-FFF2-40B4-BE49-F238E27FC236}">
                <a16:creationId xmlns:a16="http://schemas.microsoft.com/office/drawing/2014/main" id="{5BA2A422-A550-40D3-A1D7-8C754A63DCC3}"/>
              </a:ext>
            </a:extLst>
          </p:cNvPr>
          <p:cNvSpPr>
            <a:spLocks noGrp="1"/>
          </p:cNvSpPr>
          <p:nvPr>
            <p:ph type="title"/>
          </p:nvPr>
        </p:nvSpPr>
        <p:spPr>
          <a:xfrm>
            <a:off x="838200" y="234832"/>
            <a:ext cx="10515600" cy="598703"/>
          </a:xfrm>
          <a:prstGeom prst="rect">
            <a:avLst/>
          </a:prstGeom>
        </p:spPr>
        <p:txBody>
          <a:bodyPr>
            <a:normAutofit/>
          </a:bodyPr>
          <a:lstStyle>
            <a:lvl1pPr algn="ctr">
              <a:defRPr sz="3600">
                <a:solidFill>
                  <a:schemeClr val="tx1"/>
                </a:solidFill>
                <a:latin typeface="Aptos" panose="020B0004020202020204" pitchFamily="34" charset="0"/>
              </a:defRPr>
            </a:lvl1pPr>
          </a:lstStyle>
          <a:p>
            <a:r>
              <a:rPr lang="en-US" dirty="0"/>
              <a:t>Click to edit Master title style</a:t>
            </a:r>
          </a:p>
        </p:txBody>
      </p:sp>
    </p:spTree>
    <p:extLst>
      <p:ext uri="{BB962C8B-B14F-4D97-AF65-F5344CB8AC3E}">
        <p14:creationId xmlns:p14="http://schemas.microsoft.com/office/powerpoint/2010/main" val="3649944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86D1F56-9A01-429B-96BF-553D23EDDD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496" y="234831"/>
            <a:ext cx="655546" cy="660112"/>
          </a:xfrm>
          <a:prstGeom prst="rect">
            <a:avLst/>
          </a:prstGeom>
        </p:spPr>
      </p:pic>
      <p:sp>
        <p:nvSpPr>
          <p:cNvPr id="12" name="Title 1">
            <a:extLst>
              <a:ext uri="{FF2B5EF4-FFF2-40B4-BE49-F238E27FC236}">
                <a16:creationId xmlns:a16="http://schemas.microsoft.com/office/drawing/2014/main" id="{D8EE9278-BDC4-4AE9-84C0-204F590E0973}"/>
              </a:ext>
            </a:extLst>
          </p:cNvPr>
          <p:cNvSpPr>
            <a:spLocks noGrp="1"/>
          </p:cNvSpPr>
          <p:nvPr>
            <p:ph type="title"/>
          </p:nvPr>
        </p:nvSpPr>
        <p:spPr>
          <a:xfrm>
            <a:off x="838200" y="234831"/>
            <a:ext cx="10515600" cy="598703"/>
          </a:xfrm>
          <a:prstGeom prst="rect">
            <a:avLst/>
          </a:prstGeom>
        </p:spPr>
        <p:txBody>
          <a:bodyPr>
            <a:normAutofit/>
          </a:bodyPr>
          <a:lstStyle>
            <a:lvl1pPr algn="ctr">
              <a:defRPr sz="3600">
                <a:solidFill>
                  <a:schemeClr val="tx1"/>
                </a:solidFill>
                <a:latin typeface="Aptos" panose="020B0004020202020204" pitchFamily="34" charset="0"/>
              </a:defRPr>
            </a:lvl1pPr>
          </a:lstStyle>
          <a:p>
            <a:r>
              <a:rPr lang="en-US" dirty="0"/>
              <a:t>Click to edit Master title style</a:t>
            </a:r>
          </a:p>
        </p:txBody>
      </p:sp>
    </p:spTree>
    <p:extLst>
      <p:ext uri="{BB962C8B-B14F-4D97-AF65-F5344CB8AC3E}">
        <p14:creationId xmlns:p14="http://schemas.microsoft.com/office/powerpoint/2010/main" val="3505311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A726D-F9DF-4E0D-8628-1927EFAFB066}"/>
              </a:ext>
            </a:extLst>
          </p:cNvPr>
          <p:cNvSpPr>
            <a:spLocks noGrp="1"/>
          </p:cNvSpPr>
          <p:nvPr>
            <p:ph type="ctrTitle"/>
          </p:nvPr>
        </p:nvSpPr>
        <p:spPr>
          <a:xfrm>
            <a:off x="1524000" y="2687780"/>
            <a:ext cx="9144000" cy="870526"/>
          </a:xfrm>
          <a:prstGeom prst="rect">
            <a:avLst/>
          </a:prstGeom>
        </p:spPr>
        <p:txBody>
          <a:bodyPr anchor="b">
            <a:normAutofit/>
          </a:bodyPr>
          <a:lstStyle>
            <a:lvl1pPr algn="ctr">
              <a:defRPr sz="3600" b="1">
                <a:solidFill>
                  <a:srgbClr val="002060"/>
                </a:solidFill>
                <a:latin typeface="Aptos" panose="020B00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D43A92F8-3278-4B19-A6B1-5204E389E743}"/>
              </a:ext>
            </a:extLst>
          </p:cNvPr>
          <p:cNvSpPr>
            <a:spLocks noGrp="1"/>
          </p:cNvSpPr>
          <p:nvPr>
            <p:ph type="subTitle" idx="1"/>
          </p:nvPr>
        </p:nvSpPr>
        <p:spPr>
          <a:xfrm>
            <a:off x="1524000" y="3629749"/>
            <a:ext cx="9144000" cy="591271"/>
          </a:xfrm>
          <a:prstGeom prst="rect">
            <a:avLst/>
          </a:prstGeom>
        </p:spPr>
        <p:txBody>
          <a:bodyPr>
            <a:normAutofit/>
          </a:bodyPr>
          <a:lstStyle>
            <a:lvl1pPr marL="0" indent="0" algn="ctr">
              <a:buNone/>
              <a:defRPr sz="2700" b="1" i="1">
                <a:solidFill>
                  <a:schemeClr val="accent2"/>
                </a:solidFill>
                <a:latin typeface="Aptos" panose="020B00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F78DC390-9667-4FC8-9DC1-8A02400FE6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68227" y="1661891"/>
            <a:ext cx="655546" cy="660112"/>
          </a:xfrm>
          <a:prstGeom prst="rect">
            <a:avLst/>
          </a:prstGeom>
        </p:spPr>
      </p:pic>
    </p:spTree>
    <p:extLst>
      <p:ext uri="{BB962C8B-B14F-4D97-AF65-F5344CB8AC3E}">
        <p14:creationId xmlns:p14="http://schemas.microsoft.com/office/powerpoint/2010/main" val="4161308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B9A75F0-833B-48B2-A698-96E48EA29C6D}"/>
              </a:ext>
            </a:extLst>
          </p:cNvPr>
          <p:cNvSpPr>
            <a:spLocks noGrp="1"/>
          </p:cNvSpPr>
          <p:nvPr>
            <p:ph type="pic" idx="1"/>
          </p:nvPr>
        </p:nvSpPr>
        <p:spPr>
          <a:xfrm>
            <a:off x="5183188" y="1573161"/>
            <a:ext cx="6172200" cy="428788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20F2F5A-7E9F-452F-9A3C-6E7FF69CC99F}"/>
              </a:ext>
            </a:extLst>
          </p:cNvPr>
          <p:cNvSpPr>
            <a:spLocks noGrp="1"/>
          </p:cNvSpPr>
          <p:nvPr>
            <p:ph type="body" sz="half" idx="2"/>
          </p:nvPr>
        </p:nvSpPr>
        <p:spPr>
          <a:xfrm>
            <a:off x="839788" y="1573161"/>
            <a:ext cx="3932237" cy="429582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pic>
        <p:nvPicPr>
          <p:cNvPr id="10" name="Picture 9">
            <a:extLst>
              <a:ext uri="{FF2B5EF4-FFF2-40B4-BE49-F238E27FC236}">
                <a16:creationId xmlns:a16="http://schemas.microsoft.com/office/drawing/2014/main" id="{061661AB-B96B-4A30-AA77-3130AE0468A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656" y="173422"/>
            <a:ext cx="655546" cy="660112"/>
          </a:xfrm>
          <a:prstGeom prst="rect">
            <a:avLst/>
          </a:prstGeom>
        </p:spPr>
      </p:pic>
      <p:sp>
        <p:nvSpPr>
          <p:cNvPr id="14" name="Title 1">
            <a:extLst>
              <a:ext uri="{FF2B5EF4-FFF2-40B4-BE49-F238E27FC236}">
                <a16:creationId xmlns:a16="http://schemas.microsoft.com/office/drawing/2014/main" id="{F8831D0F-4BE8-4369-9899-2318DBAAA1F3}"/>
              </a:ext>
            </a:extLst>
          </p:cNvPr>
          <p:cNvSpPr>
            <a:spLocks noGrp="1"/>
          </p:cNvSpPr>
          <p:nvPr>
            <p:ph type="title"/>
          </p:nvPr>
        </p:nvSpPr>
        <p:spPr>
          <a:xfrm>
            <a:off x="838200" y="234831"/>
            <a:ext cx="10515600" cy="598703"/>
          </a:xfrm>
          <a:prstGeom prst="rect">
            <a:avLst/>
          </a:prstGeom>
        </p:spPr>
        <p:txBody>
          <a:bodyPr>
            <a:normAutofit/>
          </a:bodyPr>
          <a:lstStyle>
            <a:lvl1pPr algn="ctr">
              <a:defRPr sz="3600">
                <a:solidFill>
                  <a:schemeClr val="tx1"/>
                </a:solidFill>
                <a:latin typeface="Aptos" panose="020B0004020202020204" pitchFamily="34" charset="0"/>
              </a:defRPr>
            </a:lvl1pPr>
          </a:lstStyle>
          <a:p>
            <a:r>
              <a:rPr lang="en-US" dirty="0"/>
              <a:t>Click to edit Master title style</a:t>
            </a:r>
          </a:p>
        </p:txBody>
      </p:sp>
    </p:spTree>
    <p:extLst>
      <p:ext uri="{BB962C8B-B14F-4D97-AF65-F5344CB8AC3E}">
        <p14:creationId xmlns:p14="http://schemas.microsoft.com/office/powerpoint/2010/main" val="85884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A726D-F9DF-4E0D-8628-1927EFAFB066}"/>
              </a:ext>
            </a:extLst>
          </p:cNvPr>
          <p:cNvSpPr>
            <a:spLocks noGrp="1"/>
          </p:cNvSpPr>
          <p:nvPr>
            <p:ph type="ctrTitle" hasCustomPrompt="1"/>
          </p:nvPr>
        </p:nvSpPr>
        <p:spPr>
          <a:xfrm>
            <a:off x="1444100" y="4651898"/>
            <a:ext cx="9144000" cy="1305017"/>
          </a:xfrm>
          <a:prstGeom prst="rect">
            <a:avLst/>
          </a:prstGeom>
        </p:spPr>
        <p:txBody>
          <a:bodyPr anchor="b">
            <a:normAutofit/>
          </a:bodyPr>
          <a:lstStyle>
            <a:lvl1pPr algn="ctr">
              <a:defRPr sz="2400" b="1">
                <a:solidFill>
                  <a:srgbClr val="002060"/>
                </a:solidFill>
                <a:latin typeface="Aptos" panose="020B0004020202020204" pitchFamily="34" charset="0"/>
              </a:defRPr>
            </a:lvl1pPr>
          </a:lstStyle>
          <a:p>
            <a:pPr rtl="0" fontAlgn="base"/>
            <a:r>
              <a:rPr lang="en-US" b="1" i="1" u="none" strike="noStrike" dirty="0">
                <a:solidFill>
                  <a:srgbClr val="000000"/>
                </a:solidFill>
                <a:effectLst/>
                <a:latin typeface="Calibri" panose="020F0502020204030204" pitchFamily="34" charset="0"/>
              </a:rPr>
              <a:t>COPYRIGHT© SRI SATHYA SAI INTERNATIONAL ORGANIZATION-USA</a:t>
            </a:r>
            <a:r>
              <a:rPr lang="en-US" b="0" i="0" dirty="0">
                <a:solidFill>
                  <a:srgbClr val="000000"/>
                </a:solidFill>
                <a:effectLst/>
                <a:latin typeface="Calibri" panose="020F0502020204030204" pitchFamily="34" charset="0"/>
              </a:rPr>
              <a:t>​</a:t>
            </a:r>
            <a:br>
              <a:rPr lang="en-US" b="0" i="0" dirty="0">
                <a:solidFill>
                  <a:srgbClr val="000000"/>
                </a:solidFill>
                <a:effectLst/>
                <a:latin typeface="Segoe UI" panose="020B0502040204020203" pitchFamily="34" charset="0"/>
              </a:rPr>
            </a:br>
            <a:r>
              <a:rPr lang="en-US" b="1" i="1" u="none" strike="noStrike" dirty="0">
                <a:solidFill>
                  <a:srgbClr val="000000"/>
                </a:solidFill>
                <a:effectLst/>
                <a:latin typeface="Calibri" panose="020F0502020204030204" pitchFamily="34" charset="0"/>
              </a:rPr>
              <a:t>ALL RIGHTS RESERVED</a:t>
            </a:r>
            <a:r>
              <a:rPr lang="en-US" b="0" i="0" dirty="0">
                <a:solidFill>
                  <a:srgbClr val="000000"/>
                </a:solidFill>
                <a:effectLst/>
                <a:latin typeface="Calibri" panose="020F0502020204030204" pitchFamily="34" charset="0"/>
              </a:rPr>
              <a:t>​</a:t>
            </a:r>
            <a:br>
              <a:rPr lang="en-US" b="0" i="0" dirty="0">
                <a:solidFill>
                  <a:srgbClr val="000000"/>
                </a:solidFill>
                <a:effectLst/>
                <a:latin typeface="Segoe UI" panose="020B0502040204020203" pitchFamily="34" charset="0"/>
              </a:rPr>
            </a:br>
            <a:endParaRPr lang="en-US" dirty="0"/>
          </a:p>
        </p:txBody>
      </p:sp>
      <p:pic>
        <p:nvPicPr>
          <p:cNvPr id="5" name="Picture 4">
            <a:extLst>
              <a:ext uri="{FF2B5EF4-FFF2-40B4-BE49-F238E27FC236}">
                <a16:creationId xmlns:a16="http://schemas.microsoft.com/office/drawing/2014/main" id="{F78DC390-9667-4FC8-9DC1-8A02400FE6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55865" y="563731"/>
            <a:ext cx="3665034" cy="3635407"/>
          </a:xfrm>
          <a:prstGeom prst="rect">
            <a:avLst/>
          </a:prstGeom>
        </p:spPr>
      </p:pic>
    </p:spTree>
    <p:extLst>
      <p:ext uri="{BB962C8B-B14F-4D97-AF65-F5344CB8AC3E}">
        <p14:creationId xmlns:p14="http://schemas.microsoft.com/office/powerpoint/2010/main" val="4207900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64A1A9-84DF-4CA9-9AEC-4C71351CAB48}"/>
              </a:ext>
            </a:extLst>
          </p:cNvPr>
          <p:cNvSpPr>
            <a:spLocks noGrp="1"/>
          </p:cNvSpPr>
          <p:nvPr>
            <p:ph type="title"/>
          </p:nvPr>
        </p:nvSpPr>
        <p:spPr>
          <a:xfrm>
            <a:off x="838200" y="308725"/>
            <a:ext cx="10515600" cy="86152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59F77F-233D-45CD-9FE8-86ADACAAC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Footer Placeholder 4">
            <a:extLst>
              <a:ext uri="{FF2B5EF4-FFF2-40B4-BE49-F238E27FC236}">
                <a16:creationId xmlns:a16="http://schemas.microsoft.com/office/drawing/2014/main" id="{A66082E2-1C95-4B41-ADB8-8E15980C2FFD}"/>
              </a:ext>
            </a:extLst>
          </p:cNvPr>
          <p:cNvSpPr txBox="1">
            <a:spLocks/>
          </p:cNvSpPr>
          <p:nvPr userDrawn="1"/>
        </p:nvSpPr>
        <p:spPr>
          <a:xfrm>
            <a:off x="4038600" y="6522972"/>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000" i="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0" dirty="0"/>
              <a:t>SSSIO USA | SSE |National Sai Parenting Initiative</a:t>
            </a:r>
          </a:p>
        </p:txBody>
      </p:sp>
      <p:sp>
        <p:nvSpPr>
          <p:cNvPr id="8" name="Slide Number Placeholder 5">
            <a:extLst>
              <a:ext uri="{FF2B5EF4-FFF2-40B4-BE49-F238E27FC236}">
                <a16:creationId xmlns:a16="http://schemas.microsoft.com/office/drawing/2014/main" id="{D4442ABF-4B0F-479B-B154-B0E7C462F4C8}"/>
              </a:ext>
            </a:extLst>
          </p:cNvPr>
          <p:cNvSpPr txBox="1">
            <a:spLocks/>
          </p:cNvSpPr>
          <p:nvPr userDrawn="1"/>
        </p:nvSpPr>
        <p:spPr>
          <a:xfrm>
            <a:off x="10980882" y="6522972"/>
            <a:ext cx="390236" cy="365125"/>
          </a:xfrm>
          <a:prstGeom prst="rect">
            <a:avLst/>
          </a:prstGeom>
        </p:spPr>
        <p:txBody>
          <a:bodyPr vert="horz" lIns="91440" tIns="45720" rIns="91440" bIns="45720" rtlCol="0" anchor="ctr"/>
          <a:lstStyle>
            <a:defPPr>
              <a:defRPr lang="en-US"/>
            </a:defPPr>
            <a:lvl1pPr marL="0" algn="r" defTabSz="914400" rtl="0" eaLnBrk="1" latinLnBrk="0" hangingPunct="1">
              <a:defRPr sz="10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02E3794-0461-4172-9C44-6B5149D00645}" type="slidenum">
              <a:rPr lang="en-US" smtClean="0"/>
              <a:pPr/>
              <a:t>‹#›</a:t>
            </a:fld>
            <a:endParaRPr lang="en-US"/>
          </a:p>
        </p:txBody>
      </p:sp>
    </p:spTree>
    <p:extLst>
      <p:ext uri="{BB962C8B-B14F-4D97-AF65-F5344CB8AC3E}">
        <p14:creationId xmlns:p14="http://schemas.microsoft.com/office/powerpoint/2010/main" val="14233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8" r:id="rId5"/>
    <p:sldLayoutId id="2147483657" r:id="rId6"/>
    <p:sldLayoutId id="2147483659" r:id="rId7"/>
  </p:sldLayoutIdLst>
  <p:txStyles>
    <p:titleStyle>
      <a:lvl1pPr algn="ctr" defTabSz="914400" rtl="0" eaLnBrk="1" latinLnBrk="0" hangingPunct="1">
        <a:lnSpc>
          <a:spcPct val="90000"/>
        </a:lnSpc>
        <a:spcBef>
          <a:spcPct val="0"/>
        </a:spcBef>
        <a:buNone/>
        <a:defRPr sz="3600" b="1" kern="1200">
          <a:solidFill>
            <a:schemeClr val="tx1"/>
          </a:solidFill>
          <a:latin typeface="Aptos" panose="020B0004020202020204" pitchFamily="34" charset="0"/>
          <a:ea typeface="+mj-ea"/>
          <a:cs typeface="+mj-cs"/>
        </a:defRPr>
      </a:lvl1pPr>
    </p:titleStyle>
    <p:bodyStyle>
      <a:lvl1pPr marL="285750" indent="-285750" algn="l" defTabSz="914400" rtl="0" eaLnBrk="1" latinLnBrk="0" hangingPunct="1">
        <a:lnSpc>
          <a:spcPct val="90000"/>
        </a:lnSpc>
        <a:spcBef>
          <a:spcPts val="1000"/>
        </a:spcBef>
        <a:buClr>
          <a:schemeClr val="accent2"/>
        </a:buClr>
        <a:buFont typeface="Courier New" panose="02070309020205020404" pitchFamily="49" charset="0"/>
        <a:buChar char="o"/>
        <a:defRPr sz="1800" kern="1200">
          <a:solidFill>
            <a:schemeClr val="tx1"/>
          </a:solidFill>
          <a:latin typeface="Aptos" panose="020B0004020202020204" pitchFamily="34" charset="0"/>
          <a:ea typeface="+mn-ea"/>
          <a:cs typeface="+mn-cs"/>
        </a:defRPr>
      </a:lvl1pPr>
      <a:lvl2pPr marL="685800" indent="-228600" algn="l" defTabSz="914400" rtl="0" eaLnBrk="1" latinLnBrk="0" hangingPunct="1">
        <a:lnSpc>
          <a:spcPct val="90000"/>
        </a:lnSpc>
        <a:spcBef>
          <a:spcPts val="500"/>
        </a:spcBef>
        <a:buClr>
          <a:srgbClr val="0070C0"/>
        </a:buClr>
        <a:buFont typeface="Arial" panose="020B0604020202020204" pitchFamily="34" charset="0"/>
        <a:buChar char="•"/>
        <a:defRPr sz="1600" kern="1200">
          <a:solidFill>
            <a:schemeClr val="tx1"/>
          </a:solidFill>
          <a:latin typeface="Aptos" panose="020B00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ptos" panose="020B00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ptos" panose="020B00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49FFD-FFA4-4E76-9430-E04190F61487}"/>
              </a:ext>
            </a:extLst>
          </p:cNvPr>
          <p:cNvSpPr>
            <a:spLocks noGrp="1"/>
          </p:cNvSpPr>
          <p:nvPr>
            <p:ph type="ctrTitle"/>
          </p:nvPr>
        </p:nvSpPr>
        <p:spPr>
          <a:xfrm>
            <a:off x="1524000" y="3543300"/>
            <a:ext cx="9895609" cy="1319645"/>
          </a:xfrm>
        </p:spPr>
        <p:txBody>
          <a:bodyPr>
            <a:noAutofit/>
          </a:bodyPr>
          <a:lstStyle/>
          <a:p>
            <a:r>
              <a:rPr lang="en-US" sz="3600" dirty="0"/>
              <a:t> Sri Sathya Sai International Organization-USA</a:t>
            </a:r>
            <a:br>
              <a:rPr lang="en-US" sz="3600" dirty="0"/>
            </a:br>
            <a:r>
              <a:rPr lang="en-US" sz="3600" dirty="0"/>
              <a:t> </a:t>
            </a:r>
            <a:br>
              <a:rPr lang="en-US" sz="3600" dirty="0"/>
            </a:br>
            <a:endParaRPr lang="en-US" sz="2700" dirty="0"/>
          </a:p>
        </p:txBody>
      </p:sp>
      <p:sp>
        <p:nvSpPr>
          <p:cNvPr id="3" name="Subtitle 2">
            <a:extLst>
              <a:ext uri="{FF2B5EF4-FFF2-40B4-BE49-F238E27FC236}">
                <a16:creationId xmlns:a16="http://schemas.microsoft.com/office/drawing/2014/main" id="{DBA33957-9B06-4998-87DD-7406C388656A}"/>
              </a:ext>
            </a:extLst>
          </p:cNvPr>
          <p:cNvSpPr>
            <a:spLocks noGrp="1"/>
          </p:cNvSpPr>
          <p:nvPr>
            <p:ph type="subTitle" idx="1"/>
          </p:nvPr>
        </p:nvSpPr>
        <p:spPr>
          <a:xfrm>
            <a:off x="1524000" y="4738108"/>
            <a:ext cx="9144000" cy="1018456"/>
          </a:xfrm>
        </p:spPr>
        <p:txBody>
          <a:bodyPr>
            <a:normAutofit/>
          </a:bodyPr>
          <a:lstStyle/>
          <a:p>
            <a:r>
              <a:rPr lang="en-US" dirty="0"/>
              <a:t>National Sai Parenting Initiative</a:t>
            </a:r>
          </a:p>
        </p:txBody>
      </p:sp>
    </p:spTree>
    <p:extLst>
      <p:ext uri="{BB962C8B-B14F-4D97-AF65-F5344CB8AC3E}">
        <p14:creationId xmlns:p14="http://schemas.microsoft.com/office/powerpoint/2010/main" val="2722765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BA3C-71A6-4281-A308-96A4490BDC07}"/>
              </a:ext>
            </a:extLst>
          </p:cNvPr>
          <p:cNvSpPr>
            <a:spLocks noGrp="1"/>
          </p:cNvSpPr>
          <p:nvPr>
            <p:ph type="title"/>
          </p:nvPr>
        </p:nvSpPr>
        <p:spPr/>
        <p:txBody>
          <a:bodyPr/>
          <a:lstStyle/>
          <a:p>
            <a:r>
              <a:rPr lang="en-US" dirty="0"/>
              <a:t>Parent’s prayer</a:t>
            </a:r>
          </a:p>
        </p:txBody>
      </p:sp>
      <p:sp>
        <p:nvSpPr>
          <p:cNvPr id="3" name="Content Placeholder 2">
            <a:extLst>
              <a:ext uri="{FF2B5EF4-FFF2-40B4-BE49-F238E27FC236}">
                <a16:creationId xmlns:a16="http://schemas.microsoft.com/office/drawing/2014/main" id="{3BB06C45-832A-4398-AB5A-72C9CC26CFE2}"/>
              </a:ext>
            </a:extLst>
          </p:cNvPr>
          <p:cNvSpPr>
            <a:spLocks noGrp="1"/>
          </p:cNvSpPr>
          <p:nvPr>
            <p:ph idx="1"/>
          </p:nvPr>
        </p:nvSpPr>
        <p:spPr/>
        <p:txBody>
          <a:bodyPr/>
          <a:lstStyle/>
          <a:p>
            <a:r>
              <a:rPr lang="en-US" sz="1800" b="0" i="1" dirty="0">
                <a:solidFill>
                  <a:srgbClr val="000000"/>
                </a:solidFill>
                <a:effectLst/>
                <a:latin typeface="Calibri" panose="020F0502020204030204" pitchFamily="34" charset="0"/>
              </a:rPr>
              <a:t>O Heavenly Father and Mother, make me a better parent. Teach me to understand my children, to listen patiently to what they have to say, and to answer their questions. Keep me from interrupting them or contradicting them. Make me as courteous to them as I would have them be to me. Forbid that I should ever laugh at their mistakes or resort to shame or ridicule when they displease me. May I never punish them for my own selfish satisfaction or to show my power. Let me not tempt my child to lie or steal, and guide me hour by hour that I may demonstrate by all I say and do that honesty produces happiness. Reduce, I pray, the meanness in me, and when I am out of sort, help me, O Lord, to hold my tongue. May I ever be mindful that my children are children, and not to expect them to have the judgement of adults. Let me not rob them of the opportunity to wait on themselves and make decisions. Bless me with the capacity to grant them all of their reasonable requests and the courage to deny them privileges I know will do them harm. Make me fair and just and kind, and fit me, O Lord, to be loved, respected, and imitated by my children.</a:t>
            </a:r>
            <a:r>
              <a:rPr lang="en-US" sz="1800" b="0" i="0" dirty="0">
                <a:solidFill>
                  <a:srgbClr val="000000"/>
                </a:solidFill>
                <a:effectLst/>
                <a:latin typeface="Calibri" panose="020F0502020204030204" pitchFamily="34" charset="0"/>
              </a:rPr>
              <a:t> </a:t>
            </a:r>
            <a:endParaRPr lang="en-US" dirty="0"/>
          </a:p>
        </p:txBody>
      </p:sp>
    </p:spTree>
    <p:extLst>
      <p:ext uri="{BB962C8B-B14F-4D97-AF65-F5344CB8AC3E}">
        <p14:creationId xmlns:p14="http://schemas.microsoft.com/office/powerpoint/2010/main" val="1183164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BA3C-71A6-4281-A308-96A4490BDC07}"/>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3BB06C45-832A-4398-AB5A-72C9CC26CFE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3679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1CCAD-48FE-1341-649D-CDAD21E6CE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41A9D3-ED37-72A9-D89E-3A4FBE41ABA7}"/>
              </a:ext>
            </a:extLst>
          </p:cNvPr>
          <p:cNvSpPr>
            <a:spLocks noGrp="1"/>
          </p:cNvSpPr>
          <p:nvPr>
            <p:ph type="title"/>
          </p:nvPr>
        </p:nvSpPr>
        <p:spPr/>
        <p:txBody>
          <a:bodyPr/>
          <a:lstStyle/>
          <a:p>
            <a:r>
              <a:rPr lang="en-US" dirty="0"/>
              <a:t>Scenario</a:t>
            </a:r>
          </a:p>
        </p:txBody>
      </p:sp>
      <p:sp>
        <p:nvSpPr>
          <p:cNvPr id="3" name="Content Placeholder 2">
            <a:extLst>
              <a:ext uri="{FF2B5EF4-FFF2-40B4-BE49-F238E27FC236}">
                <a16:creationId xmlns:a16="http://schemas.microsoft.com/office/drawing/2014/main" id="{92C258CF-607C-861F-E361-18F2D62FB328}"/>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646063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D94D76-B151-4F6C-AB77-B4C3508C65D6}"/>
              </a:ext>
            </a:extLst>
          </p:cNvPr>
          <p:cNvSpPr>
            <a:spLocks noGrp="1"/>
          </p:cNvSpPr>
          <p:nvPr>
            <p:ph sz="half" idx="1"/>
          </p:nvPr>
        </p:nvSpPr>
        <p:spPr/>
        <p:txBody>
          <a:bodyPr/>
          <a:lstStyle/>
          <a:p>
            <a:endParaRPr lang="en-US"/>
          </a:p>
        </p:txBody>
      </p:sp>
      <p:sp>
        <p:nvSpPr>
          <p:cNvPr id="3" name="Content Placeholder 2">
            <a:extLst>
              <a:ext uri="{FF2B5EF4-FFF2-40B4-BE49-F238E27FC236}">
                <a16:creationId xmlns:a16="http://schemas.microsoft.com/office/drawing/2014/main" id="{292C4DB6-837F-4B69-BB2F-6EC997AF2EC5}"/>
              </a:ext>
            </a:extLst>
          </p:cNvPr>
          <p:cNvSpPr>
            <a:spLocks noGrp="1"/>
          </p:cNvSpPr>
          <p:nvPr>
            <p:ph sz="half" idx="2"/>
          </p:nvPr>
        </p:nvSpPr>
        <p:spPr/>
        <p:txBody>
          <a:bodyPr/>
          <a:lstStyle/>
          <a:p>
            <a:endParaRPr lang="en-US"/>
          </a:p>
        </p:txBody>
      </p:sp>
      <p:sp>
        <p:nvSpPr>
          <p:cNvPr id="4" name="Title 3">
            <a:extLst>
              <a:ext uri="{FF2B5EF4-FFF2-40B4-BE49-F238E27FC236}">
                <a16:creationId xmlns:a16="http://schemas.microsoft.com/office/drawing/2014/main" id="{6C709A99-4626-46F0-892B-430AAA4E75E4}"/>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3577838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BA3C-71A6-4281-A308-96A4490BDC07}"/>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3BB06C45-832A-4398-AB5A-72C9CC26CFE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909162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BA3C-71A6-4281-A308-96A4490BDC07}"/>
              </a:ext>
            </a:extLst>
          </p:cNvPr>
          <p:cNvSpPr>
            <a:spLocks noGrp="1"/>
          </p:cNvSpPr>
          <p:nvPr>
            <p:ph type="title"/>
          </p:nvPr>
        </p:nvSpPr>
        <p:spPr/>
        <p:txBody>
          <a:bodyPr/>
          <a:lstStyle/>
          <a:p>
            <a:r>
              <a:rPr lang="en-US" dirty="0"/>
              <a:t>Wrap up</a:t>
            </a:r>
          </a:p>
        </p:txBody>
      </p:sp>
      <p:sp>
        <p:nvSpPr>
          <p:cNvPr id="3" name="Content Placeholder 2">
            <a:extLst>
              <a:ext uri="{FF2B5EF4-FFF2-40B4-BE49-F238E27FC236}">
                <a16:creationId xmlns:a16="http://schemas.microsoft.com/office/drawing/2014/main" id="{3BB06C45-832A-4398-AB5A-72C9CC26CFE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44266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0C63B-077B-4EDB-97C2-5DD1DCB532DA}"/>
              </a:ext>
            </a:extLst>
          </p:cNvPr>
          <p:cNvSpPr>
            <a:spLocks noGrp="1"/>
          </p:cNvSpPr>
          <p:nvPr>
            <p:ph type="ctrTitle"/>
          </p:nvPr>
        </p:nvSpPr>
        <p:spPr>
          <a:xfrm>
            <a:off x="1284301" y="4090386"/>
            <a:ext cx="9144000" cy="1305017"/>
          </a:xfrm>
        </p:spPr>
        <p:txBody>
          <a:bodyPr/>
          <a:lstStyle/>
          <a:p>
            <a:r>
              <a:rPr lang="en-US" b="1" i="1" u="none" strike="noStrike" dirty="0">
                <a:solidFill>
                  <a:srgbClr val="000000"/>
                </a:solidFill>
                <a:effectLst/>
                <a:latin typeface="Calibri" panose="020F0502020204030204" pitchFamily="34" charset="0"/>
              </a:rPr>
              <a:t>COPYRIGHT© SRI SATHYA SAI INTERNATIONAL ORGANIZATION-USA</a:t>
            </a:r>
            <a:r>
              <a:rPr lang="en-US" b="0" i="0" dirty="0">
                <a:solidFill>
                  <a:srgbClr val="000000"/>
                </a:solidFill>
                <a:effectLst/>
                <a:latin typeface="Calibri" panose="020F0502020204030204" pitchFamily="34" charset="0"/>
              </a:rPr>
              <a:t>​</a:t>
            </a:r>
            <a:br>
              <a:rPr lang="en-US" b="0" i="0" dirty="0">
                <a:solidFill>
                  <a:srgbClr val="000000"/>
                </a:solidFill>
                <a:effectLst/>
                <a:latin typeface="Segoe UI" panose="020B0502040204020203" pitchFamily="34" charset="0"/>
              </a:rPr>
            </a:br>
            <a:r>
              <a:rPr lang="en-US" b="1" i="1" u="none" strike="noStrike" dirty="0">
                <a:solidFill>
                  <a:srgbClr val="000000"/>
                </a:solidFill>
                <a:effectLst/>
                <a:latin typeface="Calibri" panose="020F0502020204030204" pitchFamily="34" charset="0"/>
              </a:rPr>
              <a:t>ALL RIGHTS RESERVED</a:t>
            </a:r>
            <a:r>
              <a:rPr lang="en-US" b="0" i="0" dirty="0">
                <a:solidFill>
                  <a:srgbClr val="000000"/>
                </a:solidFill>
                <a:effectLst/>
                <a:latin typeface="Calibri" panose="020F0502020204030204" pitchFamily="34" charset="0"/>
              </a:rPr>
              <a:t>​</a:t>
            </a:r>
            <a:endParaRPr lang="en-US" dirty="0"/>
          </a:p>
        </p:txBody>
      </p:sp>
    </p:spTree>
    <p:extLst>
      <p:ext uri="{BB962C8B-B14F-4D97-AF65-F5344CB8AC3E}">
        <p14:creationId xmlns:p14="http://schemas.microsoft.com/office/powerpoint/2010/main" val="2776678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515</TotalTime>
  <Words>283</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Arial</vt:lpstr>
      <vt:lpstr>Calibri</vt:lpstr>
      <vt:lpstr>Courier New</vt:lpstr>
      <vt:lpstr>Segoe UI</vt:lpstr>
      <vt:lpstr>Wingdings</vt:lpstr>
      <vt:lpstr>Office Theme</vt:lpstr>
      <vt:lpstr> Sri Sathya Sai International Organization-USA   </vt:lpstr>
      <vt:lpstr>Parent’s prayer</vt:lpstr>
      <vt:lpstr>Objectives </vt:lpstr>
      <vt:lpstr>Scenario</vt:lpstr>
      <vt:lpstr>PowerPoint Presentation</vt:lpstr>
      <vt:lpstr>Discussion questions</vt:lpstr>
      <vt:lpstr>Wrap up</vt:lpstr>
      <vt:lpstr>COPYRIGHT© SRI SATHYA SAI INTERNATIONAL ORGANIZATION-USA​ ALL RIGHTS RESERVED​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sairam</dc:creator>
  <cp:lastModifiedBy>Aparna Murali</cp:lastModifiedBy>
  <cp:revision>110</cp:revision>
  <dcterms:created xsi:type="dcterms:W3CDTF">2020-05-30T20:18:01Z</dcterms:created>
  <dcterms:modified xsi:type="dcterms:W3CDTF">2025-01-02T05:24:18Z</dcterms:modified>
</cp:coreProperties>
</file>